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66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7BD3"/>
            </a:gs>
            <a:gs pos="100000">
              <a:srgbClr val="03437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6340" y="499110"/>
            <a:ext cx="9799320" cy="4108450"/>
          </a:xfrm>
        </p:spPr>
        <p:txBody>
          <a:bodyPr>
            <a:normAutofit/>
          </a:bodyPr>
          <a:p>
            <a:pPr>
              <a:lnSpc>
                <a:spcPct val="140000"/>
              </a:lnSpc>
            </a:pPr>
            <a:r>
              <a:rPr lang="zh-CN" altLang="en-US">
                <a:solidFill>
                  <a:schemeClr val="bg1"/>
                </a:solidFill>
              </a:rPr>
              <a:t>资产财务部-建筑企业用工模式重构与全流程财税疑难解析专题培训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196260" y="4972640"/>
            <a:ext cx="9799200" cy="1472400"/>
          </a:xfrm>
        </p:spPr>
        <p:txBody>
          <a:bodyPr/>
          <a:p>
            <a:pPr algn="ctr"/>
            <a:r>
              <a:rPr lang="zh-CN" altLang="en-US">
                <a:solidFill>
                  <a:schemeClr val="bg1"/>
                </a:solidFill>
              </a:rPr>
              <a:t>河南</a:t>
            </a:r>
            <a:r>
              <a:rPr lang="en-US" altLang="zh-CN">
                <a:solidFill>
                  <a:schemeClr val="bg1"/>
                </a:solidFill>
              </a:rPr>
              <a:t>·</a:t>
            </a:r>
            <a:r>
              <a:rPr lang="zh-CN" altLang="en-US">
                <a:solidFill>
                  <a:schemeClr val="bg1"/>
                </a:solidFill>
              </a:rPr>
              <a:t>新乡</a:t>
            </a:r>
            <a:endParaRPr lang="zh-CN" altLang="en-US">
              <a:solidFill>
                <a:schemeClr val="bg1"/>
              </a:solidFill>
            </a:endParaRPr>
          </a:p>
          <a:p>
            <a:pPr algn="ctr"/>
            <a:r>
              <a:rPr lang="en-US" altLang="zh-CN">
                <a:solidFill>
                  <a:schemeClr val="bg1"/>
                </a:solidFill>
              </a:rPr>
              <a:t>2022</a:t>
            </a:r>
            <a:r>
              <a:rPr lang="zh-CN" altLang="en-US">
                <a:solidFill>
                  <a:schemeClr val="bg1"/>
                </a:solidFill>
              </a:rPr>
              <a:t>年</a:t>
            </a:r>
            <a:r>
              <a:rPr lang="en-US" altLang="zh-CN">
                <a:solidFill>
                  <a:schemeClr val="bg1"/>
                </a:solidFill>
              </a:rPr>
              <a:t>7</a:t>
            </a:r>
            <a:r>
              <a:rPr lang="zh-CN" altLang="en-US">
                <a:solidFill>
                  <a:schemeClr val="bg1"/>
                </a:solidFill>
              </a:rPr>
              <a:t>月</a:t>
            </a:r>
            <a:endParaRPr lang="zh-CN" altLang="en-US">
              <a:solidFill>
                <a:schemeClr val="bg1"/>
              </a:solidFill>
            </a:endParaRPr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COMMONDATA" val="eyJoZGlkIjoiZjlkNGM2OGYyOTBlMTk5NTYwMDQ0NGY4YjdiNmUzMzQifQ=="/>
  <p:tag name="KSO_WPP_MARK_KEY" val="5fe641d8-1657-4044-90ba-7a2967b9d70b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WPS 演示</Application>
  <PresentationFormat>宽屏</PresentationFormat>
  <Paragraphs>5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Office 主题​​</vt:lpstr>
      <vt:lpstr>新乡市城管系统地下有限空间安全作业管理培训班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174</cp:revision>
  <dcterms:created xsi:type="dcterms:W3CDTF">2019-06-19T02:08:00Z</dcterms:created>
  <dcterms:modified xsi:type="dcterms:W3CDTF">2022-07-12T02:39:03Z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2052-11.1.0.11830</vt:lpwstr>
  </property>
  <property fmtid="{D5CDD505-2E9C-101B-9397-08002B2CF9AE}" pid="3" name="ICV">
    <vt:lpwstr>5C387A34F1DF42AFB1008491F606B963</vt:lpwstr>
  </property>
</Properties>
</file>